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6" d="100"/>
          <a:sy n="9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668-DA4F-4462-8781-2B589F1A5F39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7290-7900-437D-99F7-A7433672F2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668-DA4F-4462-8781-2B589F1A5F39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7290-7900-437D-99F7-A7433672F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668-DA4F-4462-8781-2B589F1A5F39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7290-7900-437D-99F7-A7433672F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668-DA4F-4462-8781-2B589F1A5F39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7290-7900-437D-99F7-A7433672F2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668-DA4F-4462-8781-2B589F1A5F39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7290-7900-437D-99F7-A7433672F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668-DA4F-4462-8781-2B589F1A5F39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7290-7900-437D-99F7-A7433672F2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668-DA4F-4462-8781-2B589F1A5F39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7290-7900-437D-99F7-A7433672F2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668-DA4F-4462-8781-2B589F1A5F39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7290-7900-437D-99F7-A7433672F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668-DA4F-4462-8781-2B589F1A5F39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7290-7900-437D-99F7-A7433672F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668-DA4F-4462-8781-2B589F1A5F39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7290-7900-437D-99F7-A7433672F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668-DA4F-4462-8781-2B589F1A5F39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7290-7900-437D-99F7-A7433672F2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B20668-DA4F-4462-8781-2B589F1A5F39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2A7290-7900-437D-99F7-A7433672F2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8111455" cy="2736304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Памятники известным людям  в Твери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42764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4811545" cy="640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96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Памятник Михаилу Тверскому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492896"/>
            <a:ext cx="6400800" cy="347472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Памятник князю Михаилу Тверскому - памятник в Твери на Советской площади. Установлен в 2008 году.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Князь </a:t>
            </a:r>
            <a:r>
              <a:rPr lang="ru-RU" dirty="0"/>
              <a:t>изображен сидящим верхом на коне. Скульптура выполнена из бронзы, постамент - из светло-серого гранита. На постаменте - пояс с орнаментом православной тематики и бронзовый щит с надписью. Общая высота 8,5 м.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Михаил </a:t>
            </a:r>
            <a:r>
              <a:rPr lang="ru-RU" dirty="0"/>
              <a:t>Ярославич Тверской - князь Руси, погибший в Орде. Причислен к лику святых, является небесным покровителем Твери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Художник - А. Н. Ковальчук.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9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96125" cy="4858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93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4896544" cy="6169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14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Поклонный крест Михаилу Тверскому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204864"/>
            <a:ext cx="8424936" cy="39604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Поклонный крест Михаилу Тверскому в Городском саду открыт в Твери в 1996 году.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Внутри </a:t>
            </a:r>
            <a:r>
              <a:rPr lang="ru-RU" dirty="0"/>
              <a:t>креста изображен князь Михаил, в руках которого крест и меч. Установлен на месте бывшего </a:t>
            </a:r>
            <a:r>
              <a:rPr lang="ru-RU" dirty="0" err="1"/>
              <a:t>Спасо</a:t>
            </a:r>
            <a:r>
              <a:rPr lang="ru-RU" dirty="0"/>
              <a:t>-Преображенского Собора. 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2600" b="1" dirty="0"/>
              <a:t>Скульптор - Е. А. Антонов.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4824536" cy="6426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69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Памятник Карлу Марксу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2708920"/>
            <a:ext cx="6400800" cy="34747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Памятник Карлу Марксу - П</a:t>
            </a:r>
            <a:r>
              <a:rPr lang="ru-RU" dirty="0" smtClean="0"/>
              <a:t>амятник-бюст. </a:t>
            </a:r>
            <a:r>
              <a:rPr lang="ru-RU" dirty="0"/>
              <a:t>Открыт в 1919 году.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На </a:t>
            </a:r>
            <a:r>
              <a:rPr lang="ru-RU" dirty="0"/>
              <a:t>бетонном постаменте высотой 1,5 м расположена голова Карла Маркса в былинно-эпическом виде. Надпись на постаменте гласит (цитата из "Капитала"): "Пролетарии всех стран, соединяйтесь!......". </a:t>
            </a:r>
            <a:r>
              <a:rPr lang="ru-RU" dirty="0" smtClean="0"/>
              <a:t>Разбит </a:t>
            </a:r>
            <a:r>
              <a:rPr lang="ru-RU" dirty="0"/>
              <a:t>в 1991 году, восстановлен в 1997 г. Оригинал находится в картинной галерее, копия - на Советской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Автор </a:t>
            </a:r>
            <a:r>
              <a:rPr lang="ru-RU" dirty="0" smtClean="0"/>
              <a:t>бюста -  </a:t>
            </a:r>
            <a:r>
              <a:rPr lang="ru-RU" sz="2600" b="1" dirty="0"/>
              <a:t>А. А. </a:t>
            </a:r>
            <a:r>
              <a:rPr lang="ru-RU" sz="2600" b="1" dirty="0" err="1"/>
              <a:t>Шимкунас</a:t>
            </a:r>
            <a:r>
              <a:rPr lang="ru-RU" sz="2600" b="1" dirty="0"/>
              <a:t>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649358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19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5333547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00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Памятник Михаилу Кругу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280920" cy="525658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Памятник Михаилу Кругу открыт в Твери на бульваре Радищева в 2007 году в День города.</a:t>
            </a:r>
          </a:p>
          <a:p>
            <a:pPr marL="45720" indent="0">
              <a:buNone/>
            </a:pPr>
            <a:r>
              <a:rPr lang="ru-RU" dirty="0"/>
              <a:t>Тверь - родной город исполнителя русского шансона.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Памятник </a:t>
            </a:r>
            <a:r>
              <a:rPr lang="ru-RU" dirty="0"/>
              <a:t>представляет собой Михаила Круга, сидящего на скамейке в распахнутой рубашке и опирающегося на гитару. Рядом с ним шляпа. На скамейку могут присесть все желающие и сфотографироваться. Памятник весом 250 кг выполнен из бронзы. Установлен на средства фонда творческого наследия Михаила Круга, возглавляемого старшей сестрой шансонье. </a:t>
            </a:r>
            <a:r>
              <a:rPr lang="ru-RU" dirty="0" smtClean="0"/>
              <a:t>В </a:t>
            </a:r>
            <a:r>
              <a:rPr lang="ru-RU" dirty="0"/>
              <a:t>2007 и 2008 году памятник подвергался актам вандализма.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2015 году на время реконструкции бульвара Радищева был перенесен на </a:t>
            </a:r>
            <a:r>
              <a:rPr lang="ru-RU" dirty="0" err="1"/>
              <a:t>Трехсвятскую</a:t>
            </a:r>
            <a:r>
              <a:rPr lang="ru-RU" dirty="0"/>
              <a:t> улицу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sz="2600" b="1" dirty="0"/>
              <a:t>Скульптор - А. Смирнов.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Памятник Афанасию Никитину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204864"/>
            <a:ext cx="8496944" cy="446449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Афанасий Никитин - уроженец Твери, русский путешественник, автор путевых записей "</a:t>
            </a:r>
            <a:r>
              <a:rPr lang="ru-RU" dirty="0" err="1"/>
              <a:t>Хожение</a:t>
            </a:r>
            <a:r>
              <a:rPr lang="ru-RU" dirty="0"/>
              <a:t> за три моря", первооткрыватель Индии.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На </a:t>
            </a:r>
            <a:r>
              <a:rPr lang="ru-RU" dirty="0"/>
              <a:t>чугунной площадке, имеющей форму ладьи с головой коня, установлен гранитный постамент, на котором возвышается 4-х метровая бронзовая фигура А. Никитина. В руке - охранная грамота от князя Михаила Борисовича, на поясе - кошель с деньгами. 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На </a:t>
            </a:r>
            <a:r>
              <a:rPr lang="ru-RU" dirty="0"/>
              <a:t>церемонии открытия присутствовал посол Индии в СССР. Место для установки памятника выбрано не случайно. Именно с этого места А. Никитин начал свое путешествие в Индию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Помимо Твери, памятник Афанасию Никитину есть в Феодосии и Индии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Скульпторы:</a:t>
            </a:r>
            <a:r>
              <a:rPr lang="ru-RU" sz="2900" dirty="0">
                <a:solidFill>
                  <a:schemeClr val="tx1"/>
                </a:solidFill>
              </a:rPr>
              <a:t> С. М. </a:t>
            </a:r>
            <a:r>
              <a:rPr lang="ru-RU" sz="2900" dirty="0" smtClean="0">
                <a:solidFill>
                  <a:schemeClr val="tx1"/>
                </a:solidFill>
              </a:rPr>
              <a:t>Орлов</a:t>
            </a:r>
            <a:r>
              <a:rPr lang="ru-RU" sz="2900" dirty="0">
                <a:solidFill>
                  <a:schemeClr val="tx1"/>
                </a:solidFill>
              </a:rPr>
              <a:t> и А. П. </a:t>
            </a:r>
            <a:r>
              <a:rPr lang="ru-RU" sz="2900" dirty="0" smtClean="0">
                <a:solidFill>
                  <a:schemeClr val="tx1"/>
                </a:solidFill>
              </a:rPr>
              <a:t>Завалов </a:t>
            </a:r>
          </a:p>
          <a:p>
            <a:pPr marL="45720" indent="0"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Архитектор:</a:t>
            </a:r>
            <a:r>
              <a:rPr lang="ru-RU" sz="2900" dirty="0">
                <a:solidFill>
                  <a:schemeClr val="tx1"/>
                </a:solidFill>
              </a:rPr>
              <a:t> Г. А. </a:t>
            </a:r>
            <a:r>
              <a:rPr lang="ru-RU" sz="2900" dirty="0" smtClean="0">
                <a:solidFill>
                  <a:schemeClr val="tx1"/>
                </a:solidFill>
              </a:rPr>
              <a:t>Захарова</a:t>
            </a:r>
            <a:endParaRPr lang="ru-RU" sz="29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6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6880765" cy="5436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03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87255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Памятник А.С Пушкину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132856"/>
            <a:ext cx="7920880" cy="453650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Памятник А. С. Пушкину в Городском саду установлен в Твери </a:t>
            </a:r>
            <a:r>
              <a:rPr lang="ru-RU" dirty="0" smtClean="0"/>
              <a:t>в </a:t>
            </a:r>
            <a:r>
              <a:rPr lang="ru-RU" dirty="0"/>
              <a:t>1974 году.</a:t>
            </a:r>
          </a:p>
          <a:p>
            <a:pPr marL="45720" indent="0">
              <a:buNone/>
            </a:pPr>
            <a:r>
              <a:rPr lang="ru-RU" dirty="0" smtClean="0"/>
              <a:t>В Тверской губернии жило много друзей и знакомых Александра Сергеевича, у которых он часто останавливался.</a:t>
            </a:r>
          </a:p>
          <a:p>
            <a:pPr marL="45720" indent="0">
              <a:buNone/>
            </a:pPr>
            <a:r>
              <a:rPr lang="ru-RU" dirty="0" smtClean="0"/>
              <a:t>На </a:t>
            </a:r>
            <a:r>
              <a:rPr lang="ru-RU" dirty="0"/>
              <a:t>гранитном постаменте высотой 0,7 м фигура Пушкина из бронзы высотой </a:t>
            </a:r>
            <a:r>
              <a:rPr lang="ru-RU" dirty="0" smtClean="0"/>
              <a:t>3,5 м . </a:t>
            </a:r>
            <a:r>
              <a:rPr lang="ru-RU" dirty="0"/>
              <a:t>Пушкин изображен в сюртуке и цилиндре, опирающимся на решетку ограды. В руке держит плащ. </a:t>
            </a:r>
            <a:r>
              <a:rPr lang="ru-RU" dirty="0" smtClean="0"/>
              <a:t>Композиция </a:t>
            </a:r>
            <a:r>
              <a:rPr lang="ru-RU" dirty="0"/>
              <a:t>носит название "Белые ночи", признана лучшим памятником Пушкину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sz="2400" b="1" dirty="0"/>
              <a:t>Скульптор - О. К. </a:t>
            </a:r>
            <a:r>
              <a:rPr lang="ru-RU" sz="2400" b="1" dirty="0" err="1"/>
              <a:t>Комов</a:t>
            </a:r>
            <a:r>
              <a:rPr lang="ru-RU" sz="2400" b="1" dirty="0" smtClean="0"/>
              <a:t>.</a:t>
            </a:r>
          </a:p>
          <a:p>
            <a:pPr marL="45720" indent="0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Архитекторы: В. А. Фролов, Н. И. </a:t>
            </a:r>
            <a:r>
              <a:rPr lang="ru-RU" sz="2400" b="1" dirty="0" err="1"/>
              <a:t>Комова</a:t>
            </a:r>
            <a:r>
              <a:rPr lang="ru-RU" sz="2400" b="1" dirty="0"/>
              <a:t>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3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4835994" cy="644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5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4890283" cy="6513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85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1656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Памятник А. С Пушкину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492896"/>
            <a:ext cx="6688832" cy="3762752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Памятник А. С. Пушкину на Театральной площади в Твери установлен в 1972 году. Расположен рядом с драматическим театром.</a:t>
            </a:r>
          </a:p>
          <a:p>
            <a:pPr marL="45720" indent="0">
              <a:buNone/>
            </a:pPr>
            <a:r>
              <a:rPr lang="ru-RU" dirty="0"/>
              <a:t>Памятник представляет собой бюст поэта с поднесенной к виску левой рукой. Для создания скульптуры использовалась посмертная </a:t>
            </a:r>
            <a:r>
              <a:rPr lang="ru-RU" dirty="0" smtClean="0"/>
              <a:t>маска.</a:t>
            </a:r>
          </a:p>
          <a:p>
            <a:pPr marL="45720" indent="0">
              <a:buNone/>
            </a:pPr>
            <a:r>
              <a:rPr lang="ru-RU" sz="2400" b="1" dirty="0" smtClean="0"/>
              <a:t>Скульптор </a:t>
            </a:r>
            <a:r>
              <a:rPr lang="ru-RU" sz="2400" b="1" dirty="0"/>
              <a:t>- Е. Балашова.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1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4865383" cy="648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50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160583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Памятник И. А Крылову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060848"/>
            <a:ext cx="8352928" cy="460851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/>
              <a:t>Памятник И. А. Крылову - памятник в Твери, установленный в 1959 году в небольшом сквере.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Центральную </a:t>
            </a:r>
            <a:r>
              <a:rPr lang="ru-RU" dirty="0"/>
              <a:t>часть композиции занимает бронзовая фигура писателя высотой 4 м, возвышающаяся на гранитном постаменте высотой 2,8 м. По бокам от нее 4 стелы с изображениями героев басен. Скульптор - С. Д. Шапошников. 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Русский </a:t>
            </a:r>
            <a:r>
              <a:rPr lang="ru-RU" dirty="0"/>
              <a:t>баснописец И. А. Крылов жил в Твери в течение девяти лет. Это 2-й памятник в России, первый расположен в Санкт-Петербурге в Летнем саду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sz="2600" b="1" dirty="0"/>
              <a:t>Скульптор - С. Д. Шапошников. </a:t>
            </a:r>
            <a:endParaRPr lang="ru-RU" sz="2600" b="1" dirty="0" smtClean="0"/>
          </a:p>
          <a:p>
            <a:pPr marL="45720" indent="0">
              <a:buNone/>
            </a:pPr>
            <a:r>
              <a:rPr lang="ru-RU" sz="2600" b="1" dirty="0" smtClean="0"/>
              <a:t>Авторы </a:t>
            </a:r>
            <a:r>
              <a:rPr lang="ru-RU" sz="2600" b="1" dirty="0"/>
              <a:t>горельефов: </a:t>
            </a:r>
            <a:endParaRPr lang="ru-RU" sz="2600" b="1" dirty="0" smtClean="0"/>
          </a:p>
          <a:p>
            <a:pPr marL="45720" indent="0">
              <a:buNone/>
            </a:pPr>
            <a:r>
              <a:rPr lang="ru-RU" sz="2600" b="1" dirty="0" smtClean="0"/>
              <a:t>скульптор </a:t>
            </a:r>
            <a:r>
              <a:rPr lang="ru-RU" sz="2600" b="1" dirty="0"/>
              <a:t>- Д. В. </a:t>
            </a:r>
            <a:r>
              <a:rPr lang="ru-RU" sz="2600" b="1" dirty="0" err="1" smtClean="0"/>
              <a:t>Горсов</a:t>
            </a:r>
            <a:endParaRPr lang="ru-RU" sz="2600" b="1" dirty="0" smtClean="0"/>
          </a:p>
          <a:p>
            <a:pPr marL="45720" indent="0">
              <a:buNone/>
            </a:pPr>
            <a:r>
              <a:rPr lang="ru-RU" sz="2600" b="1" dirty="0" smtClean="0"/>
              <a:t>архитектор </a:t>
            </a:r>
            <a:r>
              <a:rPr lang="ru-RU" sz="2600" b="1" dirty="0"/>
              <a:t>- Н. Б. Донских.</a:t>
            </a:r>
            <a:endParaRPr lang="ru-RU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3918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632"/>
            <a:ext cx="4896544" cy="652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92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624"/>
            <a:ext cx="5027569" cy="669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19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60648"/>
            <a:ext cx="4703421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86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4541233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22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4752528" cy="6330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71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4811546" cy="640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15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4757483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32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4914489" cy="6545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69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4919670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81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757484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94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4896544" cy="6521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56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Памятник В.И Ленину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564904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Памятник В. И. Ленину на площади Ленина открыт в Твери в 1926 году.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Скульптор </a:t>
            </a:r>
            <a:r>
              <a:rPr lang="ru-RU" dirty="0"/>
              <a:t>- С. Д. Меркуров.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Скульптура </a:t>
            </a:r>
            <a:r>
              <a:rPr lang="ru-RU" dirty="0"/>
              <a:t>расстреляна немцами в 1941 году. В 1959 году на площади установлен бронзовый памятник. </a:t>
            </a:r>
            <a:endParaRPr lang="ru-RU" dirty="0" smtClean="0"/>
          </a:p>
          <a:p>
            <a:pPr marL="45720" indent="0">
              <a:buNone/>
            </a:pPr>
            <a:r>
              <a:rPr lang="ru-RU" sz="2400" b="1" dirty="0" smtClean="0"/>
              <a:t>Скульпторы</a:t>
            </a:r>
            <a:r>
              <a:rPr lang="ru-RU" sz="2400" b="1" dirty="0"/>
              <a:t>: П. В. Кениг, Б. П. Барков.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3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045253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81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686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Памятник М.И Калинину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276872"/>
            <a:ext cx="8060230" cy="433265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Родился в </a:t>
            </a:r>
            <a:r>
              <a:rPr lang="ru-RU" dirty="0" smtClean="0"/>
              <a:t>Верхней  Троице Тверской </a:t>
            </a:r>
            <a:r>
              <a:rPr lang="ru-RU" dirty="0"/>
              <a:t>губернии 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Памятник </a:t>
            </a:r>
            <a:r>
              <a:rPr lang="ru-RU" dirty="0"/>
              <a:t>М. И. Калинину на проспекте Калинина в Твери появился в 2014 году.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Прежде </a:t>
            </a:r>
            <a:r>
              <a:rPr lang="ru-RU" dirty="0"/>
              <a:t>памятник располагался на Соборной площади, где был установлен в 1955 году на месте взорванного </a:t>
            </a:r>
            <a:r>
              <a:rPr lang="ru-RU" dirty="0" err="1"/>
              <a:t>Спасо</a:t>
            </a:r>
            <a:r>
              <a:rPr lang="ru-RU" dirty="0"/>
              <a:t>-Преображенского собора. Перенесен в 2014 году из-за проведения археологических раскопок.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Высота </a:t>
            </a:r>
            <a:r>
              <a:rPr lang="ru-RU" dirty="0"/>
              <a:t>бронзового памятника - 4,2 м, гранитного постамента - 4,4 м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sz="2300" b="1" dirty="0" smtClean="0"/>
              <a:t> </a:t>
            </a:r>
            <a:r>
              <a:rPr lang="ru-RU" sz="2300" b="1" dirty="0"/>
              <a:t>Скульптор - С. Н. Попов</a:t>
            </a:r>
            <a:r>
              <a:rPr lang="ru-RU" sz="2300" b="1" dirty="0" smtClean="0"/>
              <a:t>.</a:t>
            </a:r>
          </a:p>
          <a:p>
            <a:pPr marL="45720" indent="0">
              <a:buNone/>
            </a:pPr>
            <a:r>
              <a:rPr lang="ru-RU" sz="2300" b="1" dirty="0" smtClean="0"/>
              <a:t> </a:t>
            </a:r>
            <a:r>
              <a:rPr lang="ru-RU" sz="2300" b="1" dirty="0"/>
              <a:t>Архитектор - Л. Н. Кулага.</a:t>
            </a:r>
          </a:p>
          <a:p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1399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88640"/>
            <a:ext cx="4757483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71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560839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31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3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9106"/>
            <a:ext cx="4710579" cy="6274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1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5192"/>
            <a:ext cx="4757483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49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Памятник Салтыкову-Щедрину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8496944" cy="468052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В губернской Твери среди либеральных дворян у него было немало друзей и </a:t>
            </a:r>
            <a:r>
              <a:rPr lang="ru-RU" dirty="0" smtClean="0"/>
              <a:t>единомышленников.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«</a:t>
            </a:r>
            <a:r>
              <a:rPr lang="ru-RU" dirty="0"/>
              <a:t>Тверской период» в жизни </a:t>
            </a:r>
            <a:r>
              <a:rPr lang="ru-RU" dirty="0" smtClean="0"/>
              <a:t>Салтыкова,</a:t>
            </a:r>
            <a:r>
              <a:rPr lang="ru-RU" dirty="0"/>
              <a:t> был богат яркими впечатлениями, которые впоследствии нашли отражение в его литературном творчестве. 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Памятник </a:t>
            </a:r>
            <a:r>
              <a:rPr lang="ru-RU" dirty="0"/>
              <a:t>М. Е. Салтыкову-Щедрину находится в Твери на Тверской площади. Открыт в 1976 году к 150-летию со дня рождения писателя. Первый в России.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Писатель </a:t>
            </a:r>
            <a:r>
              <a:rPr lang="ru-RU" dirty="0"/>
              <a:t>изображен сидящим в кресле, опирающемся на трость. Высота бронзовой фигуры 3,2 м, постамента из серого полированного графита - 2,8 м. На площадке около памятника установлены чугунные светильники и гранитные скамейки. </a:t>
            </a:r>
            <a:endParaRPr lang="ru-RU" dirty="0" smtClean="0"/>
          </a:p>
          <a:p>
            <a:pPr marL="45720" indent="0">
              <a:buNone/>
            </a:pPr>
            <a:r>
              <a:rPr lang="ru-RU" sz="2600" dirty="0" smtClean="0"/>
              <a:t>Скульптор </a:t>
            </a:r>
            <a:r>
              <a:rPr lang="ru-RU" sz="2600" dirty="0"/>
              <a:t>- О. К. </a:t>
            </a:r>
            <a:r>
              <a:rPr lang="ru-RU" sz="2600" dirty="0" err="1"/>
              <a:t>Комов</a:t>
            </a:r>
            <a:r>
              <a:rPr lang="ru-RU" sz="2600" dirty="0"/>
              <a:t>. </a:t>
            </a:r>
            <a:endParaRPr lang="ru-RU" sz="2600" dirty="0" smtClean="0"/>
          </a:p>
          <a:p>
            <a:pPr marL="45720" indent="0">
              <a:buNone/>
            </a:pPr>
            <a:r>
              <a:rPr lang="ru-RU" sz="2600" dirty="0" smtClean="0"/>
              <a:t>Архитектор </a:t>
            </a:r>
            <a:r>
              <a:rPr lang="ru-RU" sz="2600" dirty="0"/>
              <a:t>- Н. А. Ковальчук.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6798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4703421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50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001478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71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808</Words>
  <Application>Microsoft Office PowerPoint</Application>
  <PresentationFormat>Экран (4:3)</PresentationFormat>
  <Paragraphs>82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Воздушный поток</vt:lpstr>
      <vt:lpstr>Памятники известным людям  в Твери                </vt:lpstr>
      <vt:lpstr>Памятник Афанасию Никитину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Салтыкову-Щедрину</vt:lpstr>
      <vt:lpstr>Презентация PowerPoint</vt:lpstr>
      <vt:lpstr>Презентация PowerPoint</vt:lpstr>
      <vt:lpstr>Презентация PowerPoint</vt:lpstr>
      <vt:lpstr>Памятник Михаилу Тверскому</vt:lpstr>
      <vt:lpstr>Презентация PowerPoint</vt:lpstr>
      <vt:lpstr>Презентация PowerPoint</vt:lpstr>
      <vt:lpstr>Поклонный крест Михаилу Тверскому</vt:lpstr>
      <vt:lpstr>Презентация PowerPoint</vt:lpstr>
      <vt:lpstr>Памятник Карлу Марксу</vt:lpstr>
      <vt:lpstr>Презентация PowerPoint</vt:lpstr>
      <vt:lpstr>Презентация PowerPoint</vt:lpstr>
      <vt:lpstr>Памятник Михаилу Кругу</vt:lpstr>
      <vt:lpstr>Презентация PowerPoint</vt:lpstr>
      <vt:lpstr>Памятник А.С Пушкину</vt:lpstr>
      <vt:lpstr>Презентация PowerPoint</vt:lpstr>
      <vt:lpstr>Презентация PowerPoint</vt:lpstr>
      <vt:lpstr>Памятник А. С Пушкину </vt:lpstr>
      <vt:lpstr>Презентация PowerPoint</vt:lpstr>
      <vt:lpstr>Памятник И. А Крылову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В.И Ленину</vt:lpstr>
      <vt:lpstr>Презентация PowerPoint</vt:lpstr>
      <vt:lpstr>Памятник М.И Калинину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11</cp:revision>
  <dcterms:created xsi:type="dcterms:W3CDTF">2019-03-31T14:07:07Z</dcterms:created>
  <dcterms:modified xsi:type="dcterms:W3CDTF">2019-04-05T05:34:36Z</dcterms:modified>
</cp:coreProperties>
</file>