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3"/>
    <p:sldId id="282" r:id="rId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626" y="108"/>
      </p:cViewPr>
      <p:guideLst>
        <p:guide orient="horz" pos="2160"/>
        <p:guide pos="29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8F825-3DAF-454A-8A35-B480D46264D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7340-3C44-4C12-B582-770084E13A24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E45AA-E2BB-4F9F-B28E-4F8707D46CE4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44E2-4413-4CE1-ABBF-124ACDDF4ED5}" type="slidenum">
              <a:rPr lang="ru-RU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C944A-48F5-4D16-A301-D751C6EF6F9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377EE-EB01-4290-9BD1-5E7F5029D90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F4671-AC62-4A44-A6F3-54FE55420345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B8FB3-9F71-4FE2-BB9B-3B5909DDFFD7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A774-D696-4B8E-9A88-CC5FC2BAFEFA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E947-A7B6-428E-AB16-59F5E91E6678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B930-DDF2-40EC-9DCB-4B15300A7623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EE7F9-9EDB-4C1B-A76D-7926FADD27E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B2D1F12-CEA6-45B8-8656-BBF205D4328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</p:nvPr>
        </p:nvGraphicFramePr>
        <p:xfrm>
          <a:off x="419100" y="1724660"/>
          <a:ext cx="8229600" cy="41465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63290"/>
                <a:gridCol w="1659890"/>
                <a:gridCol w="1622425"/>
                <a:gridCol w="1483995"/>
              </a:tblGrid>
              <a:tr h="11582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ym typeface="+mn-ea"/>
                        </a:rPr>
                        <a:t>Количество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>
                          <a:sym typeface="+mn-ea"/>
                        </a:rPr>
                        <a:t>заявлений</a:t>
                      </a:r>
                      <a:endParaRPr lang="ru-RU" sz="1600" dirty="0" smtClean="0"/>
                    </a:p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Принято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Проходной балл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5219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Сестринское дело 9 </a:t>
                      </a:r>
                      <a:r>
                        <a:rPr lang="ru-R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900430">
                <a:tc>
                  <a:txBody>
                    <a:bodyPr/>
                    <a:lstStyle/>
                    <a:p>
                      <a:r>
                        <a:rPr lang="ru-RU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Лабораторная диагностика </a:t>
                      </a:r>
                      <a:endParaRPr lang="ru-RU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кл.</a:t>
                      </a:r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5219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Сестринское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дело 11 </a:t>
                      </a:r>
                      <a:r>
                        <a:rPr lang="ru-RU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521970">
                <a:tc>
                  <a:txBody>
                    <a:bodyPr/>
                    <a:lstStyle/>
                    <a:p>
                      <a:r>
                        <a:rPr lang="ru-RU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Лечебное дело</a:t>
                      </a:r>
                      <a:endParaRPr lang="ru-RU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5219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Акушерское дело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4352" y="429129"/>
            <a:ext cx="1076259" cy="1103653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904875" y="521970"/>
            <a:ext cx="7532370" cy="10464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Результаты приема на бюджет в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2023г</a:t>
            </a:r>
            <a:r>
              <a:rPr lang="ru-RU" sz="3200" b="1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.</a:t>
            </a:r>
            <a:endParaRPr lang="ru-RU" altLang="en-US" sz="24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15" y="444500"/>
            <a:ext cx="8229600" cy="896620"/>
          </a:xfrm>
        </p:spPr>
        <p:txBody>
          <a:bodyPr>
            <a:normAutofit/>
          </a:bodyPr>
          <a:lstStyle/>
          <a:p>
            <a:pPr algn="ctr"/>
            <a:r>
              <a:rPr lang="ru-RU" sz="2400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Результаты приема </a:t>
            </a:r>
            <a:br>
              <a:rPr lang="ru-RU" sz="24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платной основе в 2023г</a:t>
            </a:r>
            <a:r>
              <a:rPr lang="ru-RU" sz="2400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31165" y="1417320"/>
          <a:ext cx="8272145" cy="29756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69945"/>
                <a:gridCol w="1690370"/>
                <a:gridCol w="1609090"/>
                <a:gridCol w="1602740"/>
              </a:tblGrid>
              <a:tr h="75120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СПЕЦИАЛЬНОСТИ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ym typeface="+mn-ea"/>
                        </a:rPr>
                        <a:t>Количество</a:t>
                      </a:r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>
                          <a:sym typeface="+mn-ea"/>
                        </a:rPr>
                        <a:t>заявлений</a:t>
                      </a:r>
                      <a:endParaRPr lang="ru-RU" sz="1400" b="1" dirty="0" smtClean="0"/>
                    </a:p>
                    <a:p>
                      <a:pPr algn="ctr"/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Принято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ym typeface="+mn-ea"/>
                        </a:rPr>
                        <a:t>Проходной балл</a:t>
                      </a:r>
                      <a:endParaRPr lang="ru-RU" sz="1400" b="1" dirty="0" smtClean="0">
                        <a:sym typeface="+mn-ea"/>
                      </a:endParaRPr>
                    </a:p>
                  </a:txBody>
                  <a:tcPr/>
                </a:tc>
              </a:tr>
              <a:tr h="31813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Сестринское дело 9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31877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Лаб. диагностика 9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31813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Сестринское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дело 11 </a:t>
                      </a:r>
                      <a:r>
                        <a:rPr lang="ru-RU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318770">
                <a:tc>
                  <a:txBody>
                    <a:bodyPr/>
                    <a:lstStyle/>
                    <a:p>
                      <a:r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Лечебное дело</a:t>
                      </a:r>
                      <a:endParaRPr lang="ru-RU" sz="1400" b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318770">
                <a:tc>
                  <a:txBody>
                    <a:bodyPr/>
                    <a:lstStyle/>
                    <a:p>
                      <a:r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Фармация</a:t>
                      </a:r>
                      <a:endParaRPr lang="ru-RU" sz="1400" b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313055">
                <a:tc>
                  <a:txBody>
                    <a:bodyPr/>
                    <a:lstStyle/>
                    <a:p>
                      <a:r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Стомат. ортопедическая </a:t>
                      </a:r>
                      <a:endParaRPr lang="ru-RU" sz="1400" b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  <a:tr h="318770">
                <a:tc>
                  <a:txBody>
                    <a:bodyPr/>
                    <a:lstStyle/>
                    <a:p>
                      <a:r>
                        <a:rPr lang="ru-RU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Акушерское дело</a:t>
                      </a:r>
                      <a:endParaRPr lang="ru-RU" sz="1400" b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1800" y="332740"/>
            <a:ext cx="1092200" cy="1103630"/>
          </a:xfrm>
          <a:prstGeom prst="rect">
            <a:avLst/>
          </a:prstGeom>
        </p:spPr>
      </p:pic>
      <p:sp>
        <p:nvSpPr>
          <p:cNvPr id="9" name="Текстовое поле 8"/>
          <p:cNvSpPr txBox="1"/>
          <p:nvPr/>
        </p:nvSpPr>
        <p:spPr>
          <a:xfrm>
            <a:off x="431800" y="4392930"/>
            <a:ext cx="8277860" cy="16795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ru-RU" altLang="en-US" sz="1400" b="1">
                <a:solidFill>
                  <a:srgbClr val="C00000"/>
                </a:solidFill>
              </a:rPr>
              <a:t>Результаты приема на основании Постановления Правительства Тверской области от 21.08.2023  № 347-пп:</a:t>
            </a:r>
            <a:endParaRPr lang="ru-RU" altLang="en-US" sz="1400" b="1">
              <a:solidFill>
                <a:srgbClr val="C00000"/>
              </a:solidFill>
            </a:endParaRPr>
          </a:p>
        </p:txBody>
      </p:sp>
      <p:graphicFrame>
        <p:nvGraphicFramePr>
          <p:cNvPr id="11" name="Таблица 10"/>
          <p:cNvGraphicFramePr/>
          <p:nvPr/>
        </p:nvGraphicFramePr>
        <p:xfrm>
          <a:off x="2411730" y="4656455"/>
          <a:ext cx="4451350" cy="124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675"/>
                <a:gridCol w="2225675"/>
              </a:tblGrid>
              <a:tr h="24892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000"/>
                        <a:t>Специальность </a:t>
                      </a:r>
                      <a:endParaRPr lang="ru-RU" altLang="en-US" sz="100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000"/>
                        <a:t>Принято</a:t>
                      </a:r>
                      <a:endParaRPr lang="ru-RU" altLang="en-US" sz="100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 9кл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 11кл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Лечебное дело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Лабораторная диагностика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719</Words>
  <Application>WPS Presentation</Application>
  <PresentationFormat>Экран (4:3)</PresentationFormat>
  <Paragraphs>144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Times New Roman</vt:lpstr>
      <vt:lpstr>Verdana</vt:lpstr>
      <vt:lpstr>Аспект</vt:lpstr>
      <vt:lpstr>PowerPoint 演示文稿</vt:lpstr>
      <vt:lpstr>Информация о подаче заявлений  на платной основе в 2023г.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266</cp:revision>
  <cp:lastPrinted>2023-08-29T14:20:00Z</cp:lastPrinted>
  <dcterms:created xsi:type="dcterms:W3CDTF">2113-01-01T00:00:00Z</dcterms:created>
  <dcterms:modified xsi:type="dcterms:W3CDTF">2023-10-10T07:27:55Z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1049-12.2.0.13201</vt:lpwstr>
  </property>
  <property fmtid="{D5CDD505-2E9C-101B-9397-08002B2CF9AE}" pid="4" name="ICV">
    <vt:lpwstr>F4D5A17D99C2444A8F2D1F82377E0C66</vt:lpwstr>
  </property>
</Properties>
</file>